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616" y="-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6D42F-FAD5-4DCC-8088-D62F094E77A2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CEA88-0CED-443A-8AE8-019419A95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77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919176-6B27-4277-8427-F7D73E691C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8400" y="5396627"/>
            <a:ext cx="2895600" cy="1461373"/>
          </a:xfrm>
          <a:prstGeom prst="rect">
            <a:avLst/>
          </a:prstGeom>
          <a:effectLst>
            <a:glow>
              <a:schemeClr val="accent1"/>
            </a:glow>
            <a:outerShdw blurRad="1270000" dist="50800" dir="5400000" algn="ctr" rotWithShape="0">
              <a:srgbClr val="000000">
                <a:alpha val="10000"/>
              </a:srgbClr>
            </a:outerShdw>
            <a:reflection endPos="0" dist="38100" dir="5400000" sy="-100000" algn="bl" rotWithShape="0"/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Moodle Training Program</a:t>
            </a:r>
          </a:p>
          <a:p>
            <a:r>
              <a:t>Canadian University of Bangladesh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dirty="0"/>
              <a:t>Roles Covered: Program Managers &amp; Teachers</a:t>
            </a:r>
            <a:endParaRPr lang="en-US" dirty="0"/>
          </a:p>
          <a:p>
            <a:endParaRPr lang="en-US" dirty="0"/>
          </a:p>
          <a:p>
            <a:r>
              <a:rPr lang="en-US" dirty="0"/>
              <a:t>Training Arranged By: CUB IT (it@cub.edu.bd)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C3557-D2EA-4D22-83F6-7DF123584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521" y="277489"/>
            <a:ext cx="3349487" cy="16898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🎯 Training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Enable Program Managers to manage courses, assign teachers, and enroll students.</a:t>
            </a:r>
          </a:p>
          <a:p>
            <a:pPr marL="0" indent="0">
              <a:buNone/>
            </a:pPr>
            <a:r>
              <a:rPr dirty="0"/>
              <a:t>• Enable Teachers to upload materials, create assignments, and collect submissions.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👨‍💻 Program Managers: Add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Log in as Program Manager</a:t>
            </a:r>
          </a:p>
          <a:p>
            <a:pPr marL="0" indent="0">
              <a:buNone/>
            </a:pPr>
            <a:r>
              <a:rPr dirty="0"/>
              <a:t>2. Go to Site Administration → Courses → Add a New Course</a:t>
            </a:r>
          </a:p>
          <a:p>
            <a:pPr marL="0" indent="0">
              <a:buNone/>
            </a:pPr>
            <a:r>
              <a:rPr dirty="0"/>
              <a:t>3. Enter course details (name, category, dates)</a:t>
            </a:r>
          </a:p>
          <a:p>
            <a:pPr marL="0" indent="0">
              <a:buNone/>
            </a:pPr>
            <a:r>
              <a:rPr dirty="0"/>
              <a:t>4. Save &amp; Display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👨‍💻 Program Managers: Assign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1. Open the course → Participants</a:t>
            </a:r>
          </a:p>
          <a:p>
            <a:pPr marL="0" indent="0">
              <a:buNone/>
            </a:pPr>
            <a:r>
              <a:rPr dirty="0"/>
              <a:t>2. Click Enroll Users</a:t>
            </a:r>
          </a:p>
          <a:p>
            <a:pPr marL="0" indent="0">
              <a:buNone/>
            </a:pPr>
            <a:r>
              <a:rPr dirty="0"/>
              <a:t>3. Search for faculty member</a:t>
            </a:r>
          </a:p>
          <a:p>
            <a:pPr marL="0" indent="0">
              <a:buNone/>
            </a:pPr>
            <a:r>
              <a:rPr dirty="0"/>
              <a:t>4. Assign role as Teacher</a:t>
            </a:r>
          </a:p>
          <a:p>
            <a:pPr marL="0" indent="0">
              <a:buNone/>
            </a:pPr>
            <a:r>
              <a:rPr dirty="0"/>
              <a:t>5. Confirm enrollment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👨‍💻 Program Managers: Add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Go to course → Participants → Enroll Users</a:t>
            </a:r>
          </a:p>
          <a:p>
            <a:pPr marL="0" indent="0">
              <a:buNone/>
            </a:pPr>
            <a:r>
              <a:rPr dirty="0"/>
              <a:t>2. Search for student accounts</a:t>
            </a:r>
          </a:p>
          <a:p>
            <a:pPr marL="0" indent="0">
              <a:buNone/>
            </a:pPr>
            <a:r>
              <a:rPr dirty="0"/>
              <a:t>3. Assign role as Student</a:t>
            </a:r>
          </a:p>
          <a:p>
            <a:pPr marL="0" indent="0">
              <a:buNone/>
            </a:pPr>
            <a:r>
              <a:rPr dirty="0"/>
              <a:t>4. Confirm enrollment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👩‍🏫 Teachers: Add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Enter your course → Turn Editing On</a:t>
            </a:r>
          </a:p>
          <a:p>
            <a:pPr marL="0" indent="0">
              <a:buNone/>
            </a:pPr>
            <a:r>
              <a:rPr dirty="0"/>
              <a:t>2. Add Activity or Resource → Assignment</a:t>
            </a:r>
          </a:p>
          <a:p>
            <a:pPr marL="0" indent="0">
              <a:buNone/>
            </a:pPr>
            <a:r>
              <a:rPr dirty="0"/>
              <a:t>3. Configure submission settings (deadline, file size, attempts)</a:t>
            </a:r>
          </a:p>
          <a:p>
            <a:pPr marL="0" indent="0">
              <a:buNone/>
            </a:pPr>
            <a:r>
              <a:rPr dirty="0"/>
              <a:t>4. Save &amp; Return to Course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👩‍🏫 Teachers: Upload Course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Go to course → Turn Editing On</a:t>
            </a:r>
          </a:p>
          <a:p>
            <a:pPr marL="0" indent="0">
              <a:buNone/>
            </a:pPr>
            <a:r>
              <a:rPr dirty="0"/>
              <a:t>2. Drag &amp; Drop files (PDF, PPT, Video) OR Add Resource → File</a:t>
            </a:r>
          </a:p>
          <a:p>
            <a:pPr marL="0" indent="0">
              <a:buNone/>
            </a:pPr>
            <a:r>
              <a:rPr dirty="0"/>
              <a:t>3. Name file &amp; set availability</a:t>
            </a:r>
          </a:p>
          <a:p>
            <a:pPr marL="0" indent="0">
              <a:buNone/>
            </a:pPr>
            <a:r>
              <a:rPr dirty="0"/>
              <a:t>4. Save changes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👩‍🏫 Teachers: Collect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1. Go to Assignment activity</a:t>
            </a:r>
          </a:p>
          <a:p>
            <a:pPr marL="0" indent="0">
              <a:buNone/>
            </a:pPr>
            <a:r>
              <a:rPr dirty="0"/>
              <a:t>2. Click View All Submissions</a:t>
            </a:r>
          </a:p>
          <a:p>
            <a:pPr marL="0" indent="0">
              <a:buNone/>
            </a:pPr>
            <a:r>
              <a:rPr dirty="0"/>
              <a:t>3. Review uploaded files</a:t>
            </a:r>
          </a:p>
          <a:p>
            <a:pPr marL="0" indent="0">
              <a:buNone/>
            </a:pPr>
            <a:r>
              <a:rPr dirty="0"/>
              <a:t>4. Provide feedback &amp; grades</a:t>
            </a:r>
          </a:p>
          <a:p>
            <a:pPr marL="0" indent="0">
              <a:buNone/>
            </a:pPr>
            <a:r>
              <a:rPr dirty="0"/>
              <a:t>5. Download all submissions (optional)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🕒 Training Duration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Program Managers: </a:t>
            </a:r>
            <a:r>
              <a:rPr lang="en-US" dirty="0"/>
              <a:t>1</a:t>
            </a:r>
            <a:r>
              <a:rPr dirty="0"/>
              <a:t>0 minutes</a:t>
            </a:r>
          </a:p>
          <a:p>
            <a:r>
              <a:rPr dirty="0"/>
              <a:t>Teachers: </a:t>
            </a:r>
            <a:r>
              <a:rPr lang="en-US" dirty="0"/>
              <a:t>1</a:t>
            </a:r>
            <a:r>
              <a:rPr dirty="0"/>
              <a:t>0 minutes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🌟 Expected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 Managers can independently manage courses &amp; enroll users</a:t>
            </a:r>
          </a:p>
          <a:p>
            <a:r>
              <a:rPr lang="en-US" dirty="0"/>
              <a:t>Teachers can upload materials, create assignments and grade submissions</a:t>
            </a:r>
          </a:p>
          <a:p>
            <a:r>
              <a:rPr lang="en-US" dirty="0"/>
              <a:t>Confidence in managing online learning effectively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334</Words>
  <Application>Microsoft Office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Moodle Training Program Canadian University of Bangladesh</vt:lpstr>
      <vt:lpstr>🎯 Training Objectives</vt:lpstr>
      <vt:lpstr>👨‍💻 Program Managers: Add Courses</vt:lpstr>
      <vt:lpstr>👨‍💻 Program Managers: Assign Teacher</vt:lpstr>
      <vt:lpstr>👨‍💻 Program Managers: Add Students</vt:lpstr>
      <vt:lpstr>👩‍🏫 Teachers: Add Assignment</vt:lpstr>
      <vt:lpstr>👩‍🏫 Teachers: Upload Course Materials</vt:lpstr>
      <vt:lpstr>👩‍🏫 Teachers: Collect Assignments</vt:lpstr>
      <vt:lpstr>🕒 Training Duration</vt:lpstr>
      <vt:lpstr>🌟 Expected Outcomes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Moodle Training Program Canadian University of Bangladesh</dc:title>
  <dc:subject/>
  <dc:creator/>
  <cp:keywords/>
  <dc:description>generated using python-pptx</dc:description>
  <cp:lastModifiedBy>Zayed Bin Maleque</cp:lastModifiedBy>
  <cp:revision>3</cp:revision>
  <dcterms:created xsi:type="dcterms:W3CDTF">2013-01-27T09:14:16Z</dcterms:created>
  <dcterms:modified xsi:type="dcterms:W3CDTF">2025-08-31T10:27:06Z</dcterms:modified>
  <cp:category/>
</cp:coreProperties>
</file>